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4" autoAdjust="0"/>
    <p:restoredTop sz="94660"/>
  </p:normalViewPr>
  <p:slideViewPr>
    <p:cSldViewPr snapToGrid="0">
      <p:cViewPr varScale="1">
        <p:scale>
          <a:sx n="97" d="100"/>
          <a:sy n="97" d="100"/>
        </p:scale>
        <p:origin x="78" y="4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943F09-A4C2-769F-5B99-005435D1B442}"/>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6D1EEA08-0BAD-DFC2-117E-4AE7400B27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BF507CB1-79DA-E6F0-84F2-C02F721382EC}"/>
              </a:ext>
            </a:extLst>
          </p:cNvPr>
          <p:cNvSpPr>
            <a:spLocks noGrp="1"/>
          </p:cNvSpPr>
          <p:nvPr>
            <p:ph type="dt" sz="half" idx="10"/>
          </p:nvPr>
        </p:nvSpPr>
        <p:spPr/>
        <p:txBody>
          <a:bodyPr/>
          <a:lstStyle/>
          <a:p>
            <a:fld id="{147367FA-768C-43D5-AC71-2B57F8921409}" type="datetimeFigureOut">
              <a:rPr lang="nl-NL" smtClean="0"/>
              <a:t>25-10-2023</a:t>
            </a:fld>
            <a:endParaRPr lang="nl-NL"/>
          </a:p>
        </p:txBody>
      </p:sp>
      <p:sp>
        <p:nvSpPr>
          <p:cNvPr id="5" name="Tijdelijke aanduiding voor voettekst 4">
            <a:extLst>
              <a:ext uri="{FF2B5EF4-FFF2-40B4-BE49-F238E27FC236}">
                <a16:creationId xmlns:a16="http://schemas.microsoft.com/office/drawing/2014/main" id="{BF3A0F2E-3B5E-9538-AB3E-C01E433E3A7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778D29A-FF4F-50C4-101F-87583CCF4564}"/>
              </a:ext>
            </a:extLst>
          </p:cNvPr>
          <p:cNvSpPr>
            <a:spLocks noGrp="1"/>
          </p:cNvSpPr>
          <p:nvPr>
            <p:ph type="sldNum" sz="quarter" idx="12"/>
          </p:nvPr>
        </p:nvSpPr>
        <p:spPr/>
        <p:txBody>
          <a:bodyPr/>
          <a:lstStyle/>
          <a:p>
            <a:fld id="{4D3DB9C4-AF47-4048-A677-AC14AF7BB9D6}" type="slidenum">
              <a:rPr lang="nl-NL" smtClean="0"/>
              <a:t>‹nr.›</a:t>
            </a:fld>
            <a:endParaRPr lang="nl-NL"/>
          </a:p>
        </p:txBody>
      </p:sp>
    </p:spTree>
    <p:extLst>
      <p:ext uri="{BB962C8B-B14F-4D97-AF65-F5344CB8AC3E}">
        <p14:creationId xmlns:p14="http://schemas.microsoft.com/office/powerpoint/2010/main" val="1151554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84C841-7457-D72D-1B7D-5CB62AA812CC}"/>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A49A44CA-8154-3ED9-43C4-9426426D1AB4}"/>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25D2A67-08B6-A7A9-B6E2-32B97179AA20}"/>
              </a:ext>
            </a:extLst>
          </p:cNvPr>
          <p:cNvSpPr>
            <a:spLocks noGrp="1"/>
          </p:cNvSpPr>
          <p:nvPr>
            <p:ph type="dt" sz="half" idx="10"/>
          </p:nvPr>
        </p:nvSpPr>
        <p:spPr/>
        <p:txBody>
          <a:bodyPr/>
          <a:lstStyle/>
          <a:p>
            <a:fld id="{147367FA-768C-43D5-AC71-2B57F8921409}" type="datetimeFigureOut">
              <a:rPr lang="nl-NL" smtClean="0"/>
              <a:t>25-10-2023</a:t>
            </a:fld>
            <a:endParaRPr lang="nl-NL"/>
          </a:p>
        </p:txBody>
      </p:sp>
      <p:sp>
        <p:nvSpPr>
          <p:cNvPr id="5" name="Tijdelijke aanduiding voor voettekst 4">
            <a:extLst>
              <a:ext uri="{FF2B5EF4-FFF2-40B4-BE49-F238E27FC236}">
                <a16:creationId xmlns:a16="http://schemas.microsoft.com/office/drawing/2014/main" id="{789BBB02-B169-04FB-5238-DEEE12A752B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EFB40EA-CBD6-84B3-C657-8F49D2492191}"/>
              </a:ext>
            </a:extLst>
          </p:cNvPr>
          <p:cNvSpPr>
            <a:spLocks noGrp="1"/>
          </p:cNvSpPr>
          <p:nvPr>
            <p:ph type="sldNum" sz="quarter" idx="12"/>
          </p:nvPr>
        </p:nvSpPr>
        <p:spPr/>
        <p:txBody>
          <a:bodyPr/>
          <a:lstStyle/>
          <a:p>
            <a:fld id="{4D3DB9C4-AF47-4048-A677-AC14AF7BB9D6}" type="slidenum">
              <a:rPr lang="nl-NL" smtClean="0"/>
              <a:t>‹nr.›</a:t>
            </a:fld>
            <a:endParaRPr lang="nl-NL"/>
          </a:p>
        </p:txBody>
      </p:sp>
    </p:spTree>
    <p:extLst>
      <p:ext uri="{BB962C8B-B14F-4D97-AF65-F5344CB8AC3E}">
        <p14:creationId xmlns:p14="http://schemas.microsoft.com/office/powerpoint/2010/main" val="3189750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AABF656D-2317-FDA9-1E1F-2864F95A3DBD}"/>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D033729D-13B2-2772-B41E-4F67611933D1}"/>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4CE24A0-3519-C6DC-4D6C-8B981DA1B7B1}"/>
              </a:ext>
            </a:extLst>
          </p:cNvPr>
          <p:cNvSpPr>
            <a:spLocks noGrp="1"/>
          </p:cNvSpPr>
          <p:nvPr>
            <p:ph type="dt" sz="half" idx="10"/>
          </p:nvPr>
        </p:nvSpPr>
        <p:spPr/>
        <p:txBody>
          <a:bodyPr/>
          <a:lstStyle/>
          <a:p>
            <a:fld id="{147367FA-768C-43D5-AC71-2B57F8921409}" type="datetimeFigureOut">
              <a:rPr lang="nl-NL" smtClean="0"/>
              <a:t>25-10-2023</a:t>
            </a:fld>
            <a:endParaRPr lang="nl-NL"/>
          </a:p>
        </p:txBody>
      </p:sp>
      <p:sp>
        <p:nvSpPr>
          <p:cNvPr id="5" name="Tijdelijke aanduiding voor voettekst 4">
            <a:extLst>
              <a:ext uri="{FF2B5EF4-FFF2-40B4-BE49-F238E27FC236}">
                <a16:creationId xmlns:a16="http://schemas.microsoft.com/office/drawing/2014/main" id="{B89C08CB-2970-CC8D-4355-739CB79848C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629E4C2-381C-2200-80D5-35D5C3010C06}"/>
              </a:ext>
            </a:extLst>
          </p:cNvPr>
          <p:cNvSpPr>
            <a:spLocks noGrp="1"/>
          </p:cNvSpPr>
          <p:nvPr>
            <p:ph type="sldNum" sz="quarter" idx="12"/>
          </p:nvPr>
        </p:nvSpPr>
        <p:spPr/>
        <p:txBody>
          <a:bodyPr/>
          <a:lstStyle/>
          <a:p>
            <a:fld id="{4D3DB9C4-AF47-4048-A677-AC14AF7BB9D6}" type="slidenum">
              <a:rPr lang="nl-NL" smtClean="0"/>
              <a:t>‹nr.›</a:t>
            </a:fld>
            <a:endParaRPr lang="nl-NL"/>
          </a:p>
        </p:txBody>
      </p:sp>
    </p:spTree>
    <p:extLst>
      <p:ext uri="{BB962C8B-B14F-4D97-AF65-F5344CB8AC3E}">
        <p14:creationId xmlns:p14="http://schemas.microsoft.com/office/powerpoint/2010/main" val="3489951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FAA864-1C6D-33BC-2541-B3878B7082E4}"/>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86C9767A-32CF-931B-E0EE-4C4754B6679A}"/>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F692841-7226-E9B1-AEA1-E95CC8B30741}"/>
              </a:ext>
            </a:extLst>
          </p:cNvPr>
          <p:cNvSpPr>
            <a:spLocks noGrp="1"/>
          </p:cNvSpPr>
          <p:nvPr>
            <p:ph type="dt" sz="half" idx="10"/>
          </p:nvPr>
        </p:nvSpPr>
        <p:spPr/>
        <p:txBody>
          <a:bodyPr/>
          <a:lstStyle/>
          <a:p>
            <a:fld id="{147367FA-768C-43D5-AC71-2B57F8921409}" type="datetimeFigureOut">
              <a:rPr lang="nl-NL" smtClean="0"/>
              <a:t>25-10-2023</a:t>
            </a:fld>
            <a:endParaRPr lang="nl-NL"/>
          </a:p>
        </p:txBody>
      </p:sp>
      <p:sp>
        <p:nvSpPr>
          <p:cNvPr id="5" name="Tijdelijke aanduiding voor voettekst 4">
            <a:extLst>
              <a:ext uri="{FF2B5EF4-FFF2-40B4-BE49-F238E27FC236}">
                <a16:creationId xmlns:a16="http://schemas.microsoft.com/office/drawing/2014/main" id="{59457CC6-D025-67DA-A21F-3B07F719584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D669999-E596-F840-5042-476D64CEE5F3}"/>
              </a:ext>
            </a:extLst>
          </p:cNvPr>
          <p:cNvSpPr>
            <a:spLocks noGrp="1"/>
          </p:cNvSpPr>
          <p:nvPr>
            <p:ph type="sldNum" sz="quarter" idx="12"/>
          </p:nvPr>
        </p:nvSpPr>
        <p:spPr/>
        <p:txBody>
          <a:bodyPr/>
          <a:lstStyle/>
          <a:p>
            <a:fld id="{4D3DB9C4-AF47-4048-A677-AC14AF7BB9D6}" type="slidenum">
              <a:rPr lang="nl-NL" smtClean="0"/>
              <a:t>‹nr.›</a:t>
            </a:fld>
            <a:endParaRPr lang="nl-NL"/>
          </a:p>
        </p:txBody>
      </p:sp>
    </p:spTree>
    <p:extLst>
      <p:ext uri="{BB962C8B-B14F-4D97-AF65-F5344CB8AC3E}">
        <p14:creationId xmlns:p14="http://schemas.microsoft.com/office/powerpoint/2010/main" val="251816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AEF629-E7A4-CA9D-E25A-B9666BC307F4}"/>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C4D8F33B-760B-D5C9-46D8-CA828392C2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97895703-AE3D-E341-050F-D27C96F38068}"/>
              </a:ext>
            </a:extLst>
          </p:cNvPr>
          <p:cNvSpPr>
            <a:spLocks noGrp="1"/>
          </p:cNvSpPr>
          <p:nvPr>
            <p:ph type="dt" sz="half" idx="10"/>
          </p:nvPr>
        </p:nvSpPr>
        <p:spPr/>
        <p:txBody>
          <a:bodyPr/>
          <a:lstStyle/>
          <a:p>
            <a:fld id="{147367FA-768C-43D5-AC71-2B57F8921409}" type="datetimeFigureOut">
              <a:rPr lang="nl-NL" smtClean="0"/>
              <a:t>25-10-2023</a:t>
            </a:fld>
            <a:endParaRPr lang="nl-NL"/>
          </a:p>
        </p:txBody>
      </p:sp>
      <p:sp>
        <p:nvSpPr>
          <p:cNvPr id="5" name="Tijdelijke aanduiding voor voettekst 4">
            <a:extLst>
              <a:ext uri="{FF2B5EF4-FFF2-40B4-BE49-F238E27FC236}">
                <a16:creationId xmlns:a16="http://schemas.microsoft.com/office/drawing/2014/main" id="{A694807D-4CAE-0658-21A6-96A07989990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C775F03-BBA5-4352-A648-F1510586F29E}"/>
              </a:ext>
            </a:extLst>
          </p:cNvPr>
          <p:cNvSpPr>
            <a:spLocks noGrp="1"/>
          </p:cNvSpPr>
          <p:nvPr>
            <p:ph type="sldNum" sz="quarter" idx="12"/>
          </p:nvPr>
        </p:nvSpPr>
        <p:spPr/>
        <p:txBody>
          <a:bodyPr/>
          <a:lstStyle/>
          <a:p>
            <a:fld id="{4D3DB9C4-AF47-4048-A677-AC14AF7BB9D6}" type="slidenum">
              <a:rPr lang="nl-NL" smtClean="0"/>
              <a:t>‹nr.›</a:t>
            </a:fld>
            <a:endParaRPr lang="nl-NL"/>
          </a:p>
        </p:txBody>
      </p:sp>
    </p:spTree>
    <p:extLst>
      <p:ext uri="{BB962C8B-B14F-4D97-AF65-F5344CB8AC3E}">
        <p14:creationId xmlns:p14="http://schemas.microsoft.com/office/powerpoint/2010/main" val="937163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48A5EB-46AC-3A7B-6998-A0B7BCBECF91}"/>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62724CC9-270D-AF43-C8DA-692AF64FF7E7}"/>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1AB0C450-AF37-F99C-FC15-B5553783709B}"/>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EEEAC1DE-E61F-0B6D-9641-294E4EA8601B}"/>
              </a:ext>
            </a:extLst>
          </p:cNvPr>
          <p:cNvSpPr>
            <a:spLocks noGrp="1"/>
          </p:cNvSpPr>
          <p:nvPr>
            <p:ph type="dt" sz="half" idx="10"/>
          </p:nvPr>
        </p:nvSpPr>
        <p:spPr/>
        <p:txBody>
          <a:bodyPr/>
          <a:lstStyle/>
          <a:p>
            <a:fld id="{147367FA-768C-43D5-AC71-2B57F8921409}" type="datetimeFigureOut">
              <a:rPr lang="nl-NL" smtClean="0"/>
              <a:t>25-10-2023</a:t>
            </a:fld>
            <a:endParaRPr lang="nl-NL"/>
          </a:p>
        </p:txBody>
      </p:sp>
      <p:sp>
        <p:nvSpPr>
          <p:cNvPr id="6" name="Tijdelijke aanduiding voor voettekst 5">
            <a:extLst>
              <a:ext uri="{FF2B5EF4-FFF2-40B4-BE49-F238E27FC236}">
                <a16:creationId xmlns:a16="http://schemas.microsoft.com/office/drawing/2014/main" id="{507150C5-8C14-4CA2-2984-F8E9087C882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B0741FA-6091-28A1-59DB-C2E62F0B594A}"/>
              </a:ext>
            </a:extLst>
          </p:cNvPr>
          <p:cNvSpPr>
            <a:spLocks noGrp="1"/>
          </p:cNvSpPr>
          <p:nvPr>
            <p:ph type="sldNum" sz="quarter" idx="12"/>
          </p:nvPr>
        </p:nvSpPr>
        <p:spPr/>
        <p:txBody>
          <a:bodyPr/>
          <a:lstStyle/>
          <a:p>
            <a:fld id="{4D3DB9C4-AF47-4048-A677-AC14AF7BB9D6}" type="slidenum">
              <a:rPr lang="nl-NL" smtClean="0"/>
              <a:t>‹nr.›</a:t>
            </a:fld>
            <a:endParaRPr lang="nl-NL"/>
          </a:p>
        </p:txBody>
      </p:sp>
    </p:spTree>
    <p:extLst>
      <p:ext uri="{BB962C8B-B14F-4D97-AF65-F5344CB8AC3E}">
        <p14:creationId xmlns:p14="http://schemas.microsoft.com/office/powerpoint/2010/main" val="3188180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02AFCA-C12C-0B42-8EB3-77C9ED7451B8}"/>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FAECA111-6656-8015-7083-575C11661A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E1D88162-95CA-3EFD-8705-7C54BB07A722}"/>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AC2C6A46-8115-C2B0-8FFD-33A0F21667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9C04C96F-3358-817E-A0C5-CF91695859BE}"/>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46F447AF-0164-4779-8D55-EF6B2CCE8A05}"/>
              </a:ext>
            </a:extLst>
          </p:cNvPr>
          <p:cNvSpPr>
            <a:spLocks noGrp="1"/>
          </p:cNvSpPr>
          <p:nvPr>
            <p:ph type="dt" sz="half" idx="10"/>
          </p:nvPr>
        </p:nvSpPr>
        <p:spPr/>
        <p:txBody>
          <a:bodyPr/>
          <a:lstStyle/>
          <a:p>
            <a:fld id="{147367FA-768C-43D5-AC71-2B57F8921409}" type="datetimeFigureOut">
              <a:rPr lang="nl-NL" smtClean="0"/>
              <a:t>25-10-2023</a:t>
            </a:fld>
            <a:endParaRPr lang="nl-NL"/>
          </a:p>
        </p:txBody>
      </p:sp>
      <p:sp>
        <p:nvSpPr>
          <p:cNvPr id="8" name="Tijdelijke aanduiding voor voettekst 7">
            <a:extLst>
              <a:ext uri="{FF2B5EF4-FFF2-40B4-BE49-F238E27FC236}">
                <a16:creationId xmlns:a16="http://schemas.microsoft.com/office/drawing/2014/main" id="{0FD5EC4C-442C-4B90-2CF4-F2A4CB5B8237}"/>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6F15262B-821E-7EF0-0CDF-F2AEBC39DA3D}"/>
              </a:ext>
            </a:extLst>
          </p:cNvPr>
          <p:cNvSpPr>
            <a:spLocks noGrp="1"/>
          </p:cNvSpPr>
          <p:nvPr>
            <p:ph type="sldNum" sz="quarter" idx="12"/>
          </p:nvPr>
        </p:nvSpPr>
        <p:spPr/>
        <p:txBody>
          <a:bodyPr/>
          <a:lstStyle/>
          <a:p>
            <a:fld id="{4D3DB9C4-AF47-4048-A677-AC14AF7BB9D6}" type="slidenum">
              <a:rPr lang="nl-NL" smtClean="0"/>
              <a:t>‹nr.›</a:t>
            </a:fld>
            <a:endParaRPr lang="nl-NL"/>
          </a:p>
        </p:txBody>
      </p:sp>
    </p:spTree>
    <p:extLst>
      <p:ext uri="{BB962C8B-B14F-4D97-AF65-F5344CB8AC3E}">
        <p14:creationId xmlns:p14="http://schemas.microsoft.com/office/powerpoint/2010/main" val="1879160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867E0E-3737-5E2D-835E-9FA005214386}"/>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C53699AE-41F3-739C-C308-935C65F504A0}"/>
              </a:ext>
            </a:extLst>
          </p:cNvPr>
          <p:cNvSpPr>
            <a:spLocks noGrp="1"/>
          </p:cNvSpPr>
          <p:nvPr>
            <p:ph type="dt" sz="half" idx="10"/>
          </p:nvPr>
        </p:nvSpPr>
        <p:spPr/>
        <p:txBody>
          <a:bodyPr/>
          <a:lstStyle/>
          <a:p>
            <a:fld id="{147367FA-768C-43D5-AC71-2B57F8921409}" type="datetimeFigureOut">
              <a:rPr lang="nl-NL" smtClean="0"/>
              <a:t>25-10-2023</a:t>
            </a:fld>
            <a:endParaRPr lang="nl-NL"/>
          </a:p>
        </p:txBody>
      </p:sp>
      <p:sp>
        <p:nvSpPr>
          <p:cNvPr id="4" name="Tijdelijke aanduiding voor voettekst 3">
            <a:extLst>
              <a:ext uri="{FF2B5EF4-FFF2-40B4-BE49-F238E27FC236}">
                <a16:creationId xmlns:a16="http://schemas.microsoft.com/office/drawing/2014/main" id="{4DC73859-8C00-F235-6B9C-CC4048281D1A}"/>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175ABC4F-86BC-E248-99A6-7784F4D0BA86}"/>
              </a:ext>
            </a:extLst>
          </p:cNvPr>
          <p:cNvSpPr>
            <a:spLocks noGrp="1"/>
          </p:cNvSpPr>
          <p:nvPr>
            <p:ph type="sldNum" sz="quarter" idx="12"/>
          </p:nvPr>
        </p:nvSpPr>
        <p:spPr/>
        <p:txBody>
          <a:bodyPr/>
          <a:lstStyle/>
          <a:p>
            <a:fld id="{4D3DB9C4-AF47-4048-A677-AC14AF7BB9D6}" type="slidenum">
              <a:rPr lang="nl-NL" smtClean="0"/>
              <a:t>‹nr.›</a:t>
            </a:fld>
            <a:endParaRPr lang="nl-NL"/>
          </a:p>
        </p:txBody>
      </p:sp>
    </p:spTree>
    <p:extLst>
      <p:ext uri="{BB962C8B-B14F-4D97-AF65-F5344CB8AC3E}">
        <p14:creationId xmlns:p14="http://schemas.microsoft.com/office/powerpoint/2010/main" val="4076969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EDFE2442-98F2-0E50-B482-314AAFBDAC1E}"/>
              </a:ext>
            </a:extLst>
          </p:cNvPr>
          <p:cNvSpPr>
            <a:spLocks noGrp="1"/>
          </p:cNvSpPr>
          <p:nvPr>
            <p:ph type="dt" sz="half" idx="10"/>
          </p:nvPr>
        </p:nvSpPr>
        <p:spPr/>
        <p:txBody>
          <a:bodyPr/>
          <a:lstStyle/>
          <a:p>
            <a:fld id="{147367FA-768C-43D5-AC71-2B57F8921409}" type="datetimeFigureOut">
              <a:rPr lang="nl-NL" smtClean="0"/>
              <a:t>25-10-2023</a:t>
            </a:fld>
            <a:endParaRPr lang="nl-NL"/>
          </a:p>
        </p:txBody>
      </p:sp>
      <p:sp>
        <p:nvSpPr>
          <p:cNvPr id="3" name="Tijdelijke aanduiding voor voettekst 2">
            <a:extLst>
              <a:ext uri="{FF2B5EF4-FFF2-40B4-BE49-F238E27FC236}">
                <a16:creationId xmlns:a16="http://schemas.microsoft.com/office/drawing/2014/main" id="{6542923B-E60D-16CE-DD69-17BEF0A754C4}"/>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9A419670-7CD2-1D26-6D18-795DD941272C}"/>
              </a:ext>
            </a:extLst>
          </p:cNvPr>
          <p:cNvSpPr>
            <a:spLocks noGrp="1"/>
          </p:cNvSpPr>
          <p:nvPr>
            <p:ph type="sldNum" sz="quarter" idx="12"/>
          </p:nvPr>
        </p:nvSpPr>
        <p:spPr/>
        <p:txBody>
          <a:bodyPr/>
          <a:lstStyle/>
          <a:p>
            <a:fld id="{4D3DB9C4-AF47-4048-A677-AC14AF7BB9D6}" type="slidenum">
              <a:rPr lang="nl-NL" smtClean="0"/>
              <a:t>‹nr.›</a:t>
            </a:fld>
            <a:endParaRPr lang="nl-NL"/>
          </a:p>
        </p:txBody>
      </p:sp>
    </p:spTree>
    <p:extLst>
      <p:ext uri="{BB962C8B-B14F-4D97-AF65-F5344CB8AC3E}">
        <p14:creationId xmlns:p14="http://schemas.microsoft.com/office/powerpoint/2010/main" val="2106805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B46BEC-7E0E-6A03-195E-F78E134DEAF0}"/>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37B75D9D-4DA0-0D9C-9489-DAFD728C7F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03642A1C-2E54-D6CA-DCA3-F62F02EFE2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6C31BDF-5AD3-1881-D98B-160E288A91FA}"/>
              </a:ext>
            </a:extLst>
          </p:cNvPr>
          <p:cNvSpPr>
            <a:spLocks noGrp="1"/>
          </p:cNvSpPr>
          <p:nvPr>
            <p:ph type="dt" sz="half" idx="10"/>
          </p:nvPr>
        </p:nvSpPr>
        <p:spPr/>
        <p:txBody>
          <a:bodyPr/>
          <a:lstStyle/>
          <a:p>
            <a:fld id="{147367FA-768C-43D5-AC71-2B57F8921409}" type="datetimeFigureOut">
              <a:rPr lang="nl-NL" smtClean="0"/>
              <a:t>25-10-2023</a:t>
            </a:fld>
            <a:endParaRPr lang="nl-NL"/>
          </a:p>
        </p:txBody>
      </p:sp>
      <p:sp>
        <p:nvSpPr>
          <p:cNvPr id="6" name="Tijdelijke aanduiding voor voettekst 5">
            <a:extLst>
              <a:ext uri="{FF2B5EF4-FFF2-40B4-BE49-F238E27FC236}">
                <a16:creationId xmlns:a16="http://schemas.microsoft.com/office/drawing/2014/main" id="{DDCC1724-68AA-6A50-3002-06F2441BAE9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11ACAAC-26D4-0889-B030-A55E3E4A07C5}"/>
              </a:ext>
            </a:extLst>
          </p:cNvPr>
          <p:cNvSpPr>
            <a:spLocks noGrp="1"/>
          </p:cNvSpPr>
          <p:nvPr>
            <p:ph type="sldNum" sz="quarter" idx="12"/>
          </p:nvPr>
        </p:nvSpPr>
        <p:spPr/>
        <p:txBody>
          <a:bodyPr/>
          <a:lstStyle/>
          <a:p>
            <a:fld id="{4D3DB9C4-AF47-4048-A677-AC14AF7BB9D6}" type="slidenum">
              <a:rPr lang="nl-NL" smtClean="0"/>
              <a:t>‹nr.›</a:t>
            </a:fld>
            <a:endParaRPr lang="nl-NL"/>
          </a:p>
        </p:txBody>
      </p:sp>
    </p:spTree>
    <p:extLst>
      <p:ext uri="{BB962C8B-B14F-4D97-AF65-F5344CB8AC3E}">
        <p14:creationId xmlns:p14="http://schemas.microsoft.com/office/powerpoint/2010/main" val="1017190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E4B0F5-C807-688B-4B7E-091D0083519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987D221E-A0E7-1BA8-C7A4-FAA14238F0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0CEA6D75-9840-AB9B-C258-C420400D48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30441883-B59F-C8DD-F523-BF8A34555A7F}"/>
              </a:ext>
            </a:extLst>
          </p:cNvPr>
          <p:cNvSpPr>
            <a:spLocks noGrp="1"/>
          </p:cNvSpPr>
          <p:nvPr>
            <p:ph type="dt" sz="half" idx="10"/>
          </p:nvPr>
        </p:nvSpPr>
        <p:spPr/>
        <p:txBody>
          <a:bodyPr/>
          <a:lstStyle/>
          <a:p>
            <a:fld id="{147367FA-768C-43D5-AC71-2B57F8921409}" type="datetimeFigureOut">
              <a:rPr lang="nl-NL" smtClean="0"/>
              <a:t>25-10-2023</a:t>
            </a:fld>
            <a:endParaRPr lang="nl-NL"/>
          </a:p>
        </p:txBody>
      </p:sp>
      <p:sp>
        <p:nvSpPr>
          <p:cNvPr id="6" name="Tijdelijke aanduiding voor voettekst 5">
            <a:extLst>
              <a:ext uri="{FF2B5EF4-FFF2-40B4-BE49-F238E27FC236}">
                <a16:creationId xmlns:a16="http://schemas.microsoft.com/office/drawing/2014/main" id="{4F29F54B-028B-D196-0F5F-7D0AB7111E0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0DA2C30-1918-A3FD-C6A5-FA0119A37B22}"/>
              </a:ext>
            </a:extLst>
          </p:cNvPr>
          <p:cNvSpPr>
            <a:spLocks noGrp="1"/>
          </p:cNvSpPr>
          <p:nvPr>
            <p:ph type="sldNum" sz="quarter" idx="12"/>
          </p:nvPr>
        </p:nvSpPr>
        <p:spPr/>
        <p:txBody>
          <a:bodyPr/>
          <a:lstStyle/>
          <a:p>
            <a:fld id="{4D3DB9C4-AF47-4048-A677-AC14AF7BB9D6}" type="slidenum">
              <a:rPr lang="nl-NL" smtClean="0"/>
              <a:t>‹nr.›</a:t>
            </a:fld>
            <a:endParaRPr lang="nl-NL"/>
          </a:p>
        </p:txBody>
      </p:sp>
    </p:spTree>
    <p:extLst>
      <p:ext uri="{BB962C8B-B14F-4D97-AF65-F5344CB8AC3E}">
        <p14:creationId xmlns:p14="http://schemas.microsoft.com/office/powerpoint/2010/main" val="2577362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2D9C1935-1A9B-83A3-0EB2-36A457C791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74CDFB90-ABF3-03C8-D0AB-3609FD4787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83BC768-ED0A-566A-5AD1-5E99D552D2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7367FA-768C-43D5-AC71-2B57F8921409}" type="datetimeFigureOut">
              <a:rPr lang="nl-NL" smtClean="0"/>
              <a:t>25-10-2023</a:t>
            </a:fld>
            <a:endParaRPr lang="nl-NL"/>
          </a:p>
        </p:txBody>
      </p:sp>
      <p:sp>
        <p:nvSpPr>
          <p:cNvPr id="5" name="Tijdelijke aanduiding voor voettekst 4">
            <a:extLst>
              <a:ext uri="{FF2B5EF4-FFF2-40B4-BE49-F238E27FC236}">
                <a16:creationId xmlns:a16="http://schemas.microsoft.com/office/drawing/2014/main" id="{F2195285-A318-81E2-679B-4F7F4216D4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FBAEE86A-49DC-BDB5-4822-FC97A50194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3DB9C4-AF47-4048-A677-AC14AF7BB9D6}" type="slidenum">
              <a:rPr lang="nl-NL" smtClean="0"/>
              <a:t>‹nr.›</a:t>
            </a:fld>
            <a:endParaRPr lang="nl-NL"/>
          </a:p>
        </p:txBody>
      </p:sp>
    </p:spTree>
    <p:extLst>
      <p:ext uri="{BB962C8B-B14F-4D97-AF65-F5344CB8AC3E}">
        <p14:creationId xmlns:p14="http://schemas.microsoft.com/office/powerpoint/2010/main" val="21784714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tandwiel, schermopname, cirkel, wiel&#10;&#10;Automatisch gegenereerde beschrijving">
            <a:extLst>
              <a:ext uri="{FF2B5EF4-FFF2-40B4-BE49-F238E27FC236}">
                <a16:creationId xmlns:a16="http://schemas.microsoft.com/office/drawing/2014/main" id="{C057A001-7BE9-1FD9-F513-C53871A18D39}"/>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1248317" y="0"/>
            <a:ext cx="9695364" cy="6858000"/>
          </a:xfrm>
          <a:prstGeom prst="rect">
            <a:avLst/>
          </a:prstGeom>
        </p:spPr>
      </p:pic>
      <p:sp>
        <p:nvSpPr>
          <p:cNvPr id="2" name="Tekstvak 1">
            <a:extLst>
              <a:ext uri="{FF2B5EF4-FFF2-40B4-BE49-F238E27FC236}">
                <a16:creationId xmlns:a16="http://schemas.microsoft.com/office/drawing/2014/main" id="{E92A7B7A-C203-D578-7163-4D8F0FC1CECC}"/>
              </a:ext>
            </a:extLst>
          </p:cNvPr>
          <p:cNvSpPr txBox="1"/>
          <p:nvPr/>
        </p:nvSpPr>
        <p:spPr>
          <a:xfrm>
            <a:off x="3230310" y="401652"/>
            <a:ext cx="1410056" cy="369332"/>
          </a:xfrm>
          <a:prstGeom prst="rect">
            <a:avLst/>
          </a:prstGeom>
          <a:noFill/>
        </p:spPr>
        <p:txBody>
          <a:bodyPr wrap="square" rtlCol="0">
            <a:spAutoFit/>
          </a:bodyPr>
          <a:lstStyle/>
          <a:p>
            <a:endParaRPr lang="nl-NL" dirty="0"/>
          </a:p>
        </p:txBody>
      </p:sp>
      <p:pic>
        <p:nvPicPr>
          <p:cNvPr id="4" name="Afbeelding 3">
            <a:extLst>
              <a:ext uri="{FF2B5EF4-FFF2-40B4-BE49-F238E27FC236}">
                <a16:creationId xmlns:a16="http://schemas.microsoft.com/office/drawing/2014/main" id="{3AABCE5F-F7E0-026E-FC13-D40816A680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2761" y="475415"/>
            <a:ext cx="1268413" cy="900000"/>
          </a:xfrm>
          <a:prstGeom prst="rect">
            <a:avLst/>
          </a:prstGeom>
        </p:spPr>
      </p:pic>
      <p:sp>
        <p:nvSpPr>
          <p:cNvPr id="6" name="Tekstvak 5">
            <a:extLst>
              <a:ext uri="{FF2B5EF4-FFF2-40B4-BE49-F238E27FC236}">
                <a16:creationId xmlns:a16="http://schemas.microsoft.com/office/drawing/2014/main" id="{8B86E64F-2FDA-8DCC-115D-52363D50DE19}"/>
              </a:ext>
            </a:extLst>
          </p:cNvPr>
          <p:cNvSpPr txBox="1"/>
          <p:nvPr/>
        </p:nvSpPr>
        <p:spPr>
          <a:xfrm>
            <a:off x="5366759" y="1768979"/>
            <a:ext cx="1042587" cy="707886"/>
          </a:xfrm>
          <a:prstGeom prst="rect">
            <a:avLst/>
          </a:prstGeom>
          <a:noFill/>
        </p:spPr>
        <p:txBody>
          <a:bodyPr wrap="square" rtlCol="0">
            <a:spAutoFit/>
          </a:bodyPr>
          <a:lstStyle/>
          <a:p>
            <a:r>
              <a:rPr lang="nl-NL" sz="800" dirty="0">
                <a:latin typeface="Segoe Script" panose="030B0504020000000003" pitchFamily="66" charset="0"/>
              </a:rPr>
              <a:t>Passagiers zijn veilig in mijn auto. Ik kom op tijd zonder brokken.</a:t>
            </a:r>
          </a:p>
        </p:txBody>
      </p:sp>
      <p:sp>
        <p:nvSpPr>
          <p:cNvPr id="8" name="Tekstvak 7">
            <a:extLst>
              <a:ext uri="{FF2B5EF4-FFF2-40B4-BE49-F238E27FC236}">
                <a16:creationId xmlns:a16="http://schemas.microsoft.com/office/drawing/2014/main" id="{16BDA8A0-2B8E-F45B-1D16-EBFF846C63F7}"/>
              </a:ext>
            </a:extLst>
          </p:cNvPr>
          <p:cNvSpPr txBox="1"/>
          <p:nvPr/>
        </p:nvSpPr>
        <p:spPr>
          <a:xfrm>
            <a:off x="5395244" y="2407082"/>
            <a:ext cx="1545365" cy="461665"/>
          </a:xfrm>
          <a:prstGeom prst="rect">
            <a:avLst/>
          </a:prstGeom>
          <a:noFill/>
        </p:spPr>
        <p:txBody>
          <a:bodyPr wrap="square" rtlCol="0">
            <a:spAutoFit/>
          </a:bodyPr>
          <a:lstStyle/>
          <a:p>
            <a:pPr algn="ctr"/>
            <a:r>
              <a:rPr lang="nl-NL" sz="800" dirty="0">
                <a:latin typeface="Segoe Script" panose="030B0504020000000003" pitchFamily="66" charset="0"/>
              </a:rPr>
              <a:t>Onervaren, </a:t>
            </a:r>
          </a:p>
          <a:p>
            <a:pPr algn="ctr"/>
            <a:r>
              <a:rPr lang="nl-NL" sz="800" dirty="0">
                <a:latin typeface="Segoe Script" panose="030B0504020000000003" pitchFamily="66" charset="0"/>
              </a:rPr>
              <a:t>snel afgeleid, leer graag samen met </a:t>
            </a:r>
            <a:r>
              <a:rPr lang="nl-NL" sz="800" dirty="0" err="1">
                <a:latin typeface="Segoe Script" panose="030B0504020000000003" pitchFamily="66" charset="0"/>
              </a:rPr>
              <a:t>peers</a:t>
            </a:r>
            <a:endParaRPr lang="nl-NL" sz="800" dirty="0">
              <a:latin typeface="Segoe Script" panose="030B0504020000000003" pitchFamily="66" charset="0"/>
            </a:endParaRPr>
          </a:p>
        </p:txBody>
      </p:sp>
      <p:pic>
        <p:nvPicPr>
          <p:cNvPr id="12" name="Afbeelding 11">
            <a:extLst>
              <a:ext uri="{FF2B5EF4-FFF2-40B4-BE49-F238E27FC236}">
                <a16:creationId xmlns:a16="http://schemas.microsoft.com/office/drawing/2014/main" id="{679A53E6-A45F-69FA-A7BF-ACA6F37A1B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0694" y="1843725"/>
            <a:ext cx="834926" cy="592559"/>
          </a:xfrm>
          <a:prstGeom prst="rect">
            <a:avLst/>
          </a:prstGeom>
        </p:spPr>
      </p:pic>
      <p:sp>
        <p:nvSpPr>
          <p:cNvPr id="14" name="Tekstvak 13">
            <a:extLst>
              <a:ext uri="{FF2B5EF4-FFF2-40B4-BE49-F238E27FC236}">
                <a16:creationId xmlns:a16="http://schemas.microsoft.com/office/drawing/2014/main" id="{EA5FE7BF-9044-CC53-4BC0-336BAC5FA216}"/>
              </a:ext>
            </a:extLst>
          </p:cNvPr>
          <p:cNvSpPr txBox="1"/>
          <p:nvPr/>
        </p:nvSpPr>
        <p:spPr>
          <a:xfrm>
            <a:off x="2793682" y="216986"/>
            <a:ext cx="1887196" cy="553998"/>
          </a:xfrm>
          <a:prstGeom prst="rect">
            <a:avLst/>
          </a:prstGeom>
          <a:noFill/>
        </p:spPr>
        <p:txBody>
          <a:bodyPr wrap="square" rtlCol="0">
            <a:spAutoFit/>
          </a:bodyPr>
          <a:lstStyle/>
          <a:p>
            <a:pPr algn="ctr"/>
            <a:r>
              <a:rPr lang="nl-NL" sz="1000" b="1" dirty="0">
                <a:latin typeface="Segoe Script" panose="030B0504020000000003" pitchFamily="66" charset="0"/>
              </a:rPr>
              <a:t>Veilig autorijden op smalle wegen met heel divers verkeer</a:t>
            </a:r>
          </a:p>
        </p:txBody>
      </p:sp>
      <p:sp>
        <p:nvSpPr>
          <p:cNvPr id="16" name="Tekstvak 15">
            <a:extLst>
              <a:ext uri="{FF2B5EF4-FFF2-40B4-BE49-F238E27FC236}">
                <a16:creationId xmlns:a16="http://schemas.microsoft.com/office/drawing/2014/main" id="{4575AFE9-9174-7CC7-2AF3-F1AE70F760A3}"/>
              </a:ext>
            </a:extLst>
          </p:cNvPr>
          <p:cNvSpPr txBox="1"/>
          <p:nvPr/>
        </p:nvSpPr>
        <p:spPr>
          <a:xfrm>
            <a:off x="2932632" y="719996"/>
            <a:ext cx="1545365" cy="338554"/>
          </a:xfrm>
          <a:prstGeom prst="rect">
            <a:avLst/>
          </a:prstGeom>
          <a:noFill/>
        </p:spPr>
        <p:txBody>
          <a:bodyPr wrap="square" rtlCol="0">
            <a:spAutoFit/>
          </a:bodyPr>
          <a:lstStyle/>
          <a:p>
            <a:pPr algn="ctr"/>
            <a:r>
              <a:rPr lang="nl-NL" sz="800" dirty="0">
                <a:latin typeface="Segoe Script" panose="030B0504020000000003" pitchFamily="66" charset="0"/>
              </a:rPr>
              <a:t>Vertragen geeft tijd om situatie in te schatten</a:t>
            </a:r>
          </a:p>
        </p:txBody>
      </p:sp>
      <p:sp>
        <p:nvSpPr>
          <p:cNvPr id="18" name="Tekstvak 17">
            <a:extLst>
              <a:ext uri="{FF2B5EF4-FFF2-40B4-BE49-F238E27FC236}">
                <a16:creationId xmlns:a16="http://schemas.microsoft.com/office/drawing/2014/main" id="{A0E70C8E-39E1-E533-8FAF-DB99F3216E8D}"/>
              </a:ext>
            </a:extLst>
          </p:cNvPr>
          <p:cNvSpPr txBox="1"/>
          <p:nvPr/>
        </p:nvSpPr>
        <p:spPr>
          <a:xfrm>
            <a:off x="2932632" y="1206138"/>
            <a:ext cx="1545365" cy="338554"/>
          </a:xfrm>
          <a:prstGeom prst="rect">
            <a:avLst/>
          </a:prstGeom>
          <a:noFill/>
        </p:spPr>
        <p:txBody>
          <a:bodyPr wrap="square" rtlCol="0">
            <a:spAutoFit/>
          </a:bodyPr>
          <a:lstStyle/>
          <a:p>
            <a:r>
              <a:rPr lang="nl-NL" sz="800" dirty="0">
                <a:latin typeface="Segoe Script" panose="030B0504020000000003" pitchFamily="66" charset="0"/>
              </a:rPr>
              <a:t>Waarop letten</a:t>
            </a:r>
          </a:p>
          <a:p>
            <a:r>
              <a:rPr lang="nl-NL" sz="800" dirty="0">
                <a:latin typeface="Segoe Script" panose="030B0504020000000003" pitchFamily="66" charset="0"/>
              </a:rPr>
              <a:t>Verkeersregels</a:t>
            </a:r>
          </a:p>
        </p:txBody>
      </p:sp>
      <p:sp>
        <p:nvSpPr>
          <p:cNvPr id="20" name="Tekstvak 19">
            <a:extLst>
              <a:ext uri="{FF2B5EF4-FFF2-40B4-BE49-F238E27FC236}">
                <a16:creationId xmlns:a16="http://schemas.microsoft.com/office/drawing/2014/main" id="{2BCBC3C3-2F1B-14B2-0B3A-AD138B60B37D}"/>
              </a:ext>
            </a:extLst>
          </p:cNvPr>
          <p:cNvSpPr txBox="1"/>
          <p:nvPr/>
        </p:nvSpPr>
        <p:spPr>
          <a:xfrm>
            <a:off x="957130" y="1206138"/>
            <a:ext cx="1545365" cy="338554"/>
          </a:xfrm>
          <a:prstGeom prst="rect">
            <a:avLst/>
          </a:prstGeom>
          <a:noFill/>
        </p:spPr>
        <p:txBody>
          <a:bodyPr wrap="square" rtlCol="0">
            <a:spAutoFit/>
          </a:bodyPr>
          <a:lstStyle/>
          <a:p>
            <a:pPr algn="r"/>
            <a:r>
              <a:rPr lang="nl-NL" sz="800" dirty="0">
                <a:latin typeface="Segoe Script" panose="030B0504020000000003" pitchFamily="66" charset="0"/>
              </a:rPr>
              <a:t>Auto beheersen</a:t>
            </a:r>
          </a:p>
          <a:p>
            <a:pPr algn="r"/>
            <a:r>
              <a:rPr lang="nl-NL" sz="800" dirty="0">
                <a:latin typeface="Segoe Script" panose="030B0504020000000003" pitchFamily="66" charset="0"/>
              </a:rPr>
              <a:t>Juiste actie kiezen</a:t>
            </a:r>
          </a:p>
        </p:txBody>
      </p:sp>
      <p:sp>
        <p:nvSpPr>
          <p:cNvPr id="22" name="Tekstvak 21">
            <a:extLst>
              <a:ext uri="{FF2B5EF4-FFF2-40B4-BE49-F238E27FC236}">
                <a16:creationId xmlns:a16="http://schemas.microsoft.com/office/drawing/2014/main" id="{F6273659-5091-8C81-6620-6A72377B44BB}"/>
              </a:ext>
            </a:extLst>
          </p:cNvPr>
          <p:cNvSpPr txBox="1"/>
          <p:nvPr/>
        </p:nvSpPr>
        <p:spPr>
          <a:xfrm>
            <a:off x="763424" y="610923"/>
            <a:ext cx="1545365" cy="461665"/>
          </a:xfrm>
          <a:prstGeom prst="rect">
            <a:avLst/>
          </a:prstGeom>
          <a:noFill/>
        </p:spPr>
        <p:txBody>
          <a:bodyPr wrap="square" rtlCol="0">
            <a:spAutoFit/>
          </a:bodyPr>
          <a:lstStyle/>
          <a:p>
            <a:pPr algn="r"/>
            <a:r>
              <a:rPr lang="nl-NL" sz="800" dirty="0">
                <a:latin typeface="Segoe Script" panose="030B0504020000000003" pitchFamily="66" charset="0"/>
              </a:rPr>
              <a:t>Ben op alles voorbereid en kan vertrouwen op routines</a:t>
            </a:r>
          </a:p>
        </p:txBody>
      </p:sp>
      <p:pic>
        <p:nvPicPr>
          <p:cNvPr id="24" name="Afbeelding 23">
            <a:extLst>
              <a:ext uri="{FF2B5EF4-FFF2-40B4-BE49-F238E27FC236}">
                <a16:creationId xmlns:a16="http://schemas.microsoft.com/office/drawing/2014/main" id="{080116BF-19D6-BC5A-CC7B-FE608838AC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0012" y="5280734"/>
            <a:ext cx="1268413" cy="900000"/>
          </a:xfrm>
          <a:prstGeom prst="rect">
            <a:avLst/>
          </a:prstGeom>
        </p:spPr>
      </p:pic>
      <p:pic>
        <p:nvPicPr>
          <p:cNvPr id="43" name="Afbeelding 42">
            <a:extLst>
              <a:ext uri="{FF2B5EF4-FFF2-40B4-BE49-F238E27FC236}">
                <a16:creationId xmlns:a16="http://schemas.microsoft.com/office/drawing/2014/main" id="{CED15CFC-4338-77DC-64B4-CC2A09D9D5E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98425" y="5280734"/>
            <a:ext cx="1268413" cy="900000"/>
          </a:xfrm>
          <a:prstGeom prst="rect">
            <a:avLst/>
          </a:prstGeom>
        </p:spPr>
      </p:pic>
      <p:pic>
        <p:nvPicPr>
          <p:cNvPr id="45" name="Afbeelding 44">
            <a:extLst>
              <a:ext uri="{FF2B5EF4-FFF2-40B4-BE49-F238E27FC236}">
                <a16:creationId xmlns:a16="http://schemas.microsoft.com/office/drawing/2014/main" id="{2AF0E5FC-2FB8-15BF-F612-C541D535212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25444" y="2410201"/>
            <a:ext cx="1268413" cy="900000"/>
          </a:xfrm>
          <a:prstGeom prst="rect">
            <a:avLst/>
          </a:prstGeom>
        </p:spPr>
      </p:pic>
      <p:pic>
        <p:nvPicPr>
          <p:cNvPr id="47" name="Afbeelding 46">
            <a:extLst>
              <a:ext uri="{FF2B5EF4-FFF2-40B4-BE49-F238E27FC236}">
                <a16:creationId xmlns:a16="http://schemas.microsoft.com/office/drawing/2014/main" id="{4C2C06F5-E10A-C16C-8326-41CF51797FE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68252" y="5280734"/>
            <a:ext cx="1268413" cy="900000"/>
          </a:xfrm>
          <a:prstGeom prst="rect">
            <a:avLst/>
          </a:prstGeom>
        </p:spPr>
      </p:pic>
      <p:sp>
        <p:nvSpPr>
          <p:cNvPr id="48" name="Tekstvak 47">
            <a:extLst>
              <a:ext uri="{FF2B5EF4-FFF2-40B4-BE49-F238E27FC236}">
                <a16:creationId xmlns:a16="http://schemas.microsoft.com/office/drawing/2014/main" id="{EE06CC67-B3F7-ED82-0D97-A763A0C134EB}"/>
              </a:ext>
            </a:extLst>
          </p:cNvPr>
          <p:cNvSpPr txBox="1"/>
          <p:nvPr/>
        </p:nvSpPr>
        <p:spPr>
          <a:xfrm>
            <a:off x="2575053" y="4142835"/>
            <a:ext cx="539809" cy="215444"/>
          </a:xfrm>
          <a:prstGeom prst="rect">
            <a:avLst/>
          </a:prstGeom>
          <a:noFill/>
        </p:spPr>
        <p:txBody>
          <a:bodyPr wrap="square" rtlCol="0">
            <a:spAutoFit/>
          </a:bodyPr>
          <a:lstStyle/>
          <a:p>
            <a:pPr algn="r"/>
            <a:r>
              <a:rPr lang="nl-NL" sz="800" dirty="0">
                <a:latin typeface="Segoe Script" panose="030B0504020000000003" pitchFamily="66" charset="0"/>
              </a:rPr>
              <a:t>groep</a:t>
            </a:r>
          </a:p>
        </p:txBody>
      </p:sp>
      <p:sp>
        <p:nvSpPr>
          <p:cNvPr id="53" name="Tekstvak 52">
            <a:extLst>
              <a:ext uri="{FF2B5EF4-FFF2-40B4-BE49-F238E27FC236}">
                <a16:creationId xmlns:a16="http://schemas.microsoft.com/office/drawing/2014/main" id="{041A588B-F011-99E3-6BEF-DDC2EF6954CA}"/>
              </a:ext>
            </a:extLst>
          </p:cNvPr>
          <p:cNvSpPr txBox="1"/>
          <p:nvPr/>
        </p:nvSpPr>
        <p:spPr>
          <a:xfrm>
            <a:off x="2575053" y="4478525"/>
            <a:ext cx="539809" cy="215444"/>
          </a:xfrm>
          <a:prstGeom prst="rect">
            <a:avLst/>
          </a:prstGeom>
          <a:noFill/>
        </p:spPr>
        <p:txBody>
          <a:bodyPr wrap="square" rtlCol="0">
            <a:spAutoFit/>
          </a:bodyPr>
          <a:lstStyle/>
          <a:p>
            <a:pPr algn="r"/>
            <a:r>
              <a:rPr lang="nl-NL" sz="800" dirty="0">
                <a:latin typeface="Segoe Script" panose="030B0504020000000003" pitchFamily="66" charset="0"/>
              </a:rPr>
              <a:t>3</a:t>
            </a:r>
          </a:p>
        </p:txBody>
      </p:sp>
      <p:pic>
        <p:nvPicPr>
          <p:cNvPr id="56" name="Afbeelding 55">
            <a:extLst>
              <a:ext uri="{FF2B5EF4-FFF2-40B4-BE49-F238E27FC236}">
                <a16:creationId xmlns:a16="http://schemas.microsoft.com/office/drawing/2014/main" id="{DD37F46B-F25A-9BB4-E37B-DA8B2C44F78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020472" y="5407275"/>
            <a:ext cx="634569" cy="900000"/>
          </a:xfrm>
          <a:prstGeom prst="rect">
            <a:avLst/>
          </a:prstGeom>
        </p:spPr>
      </p:pic>
      <p:pic>
        <p:nvPicPr>
          <p:cNvPr id="58" name="Afbeelding 57">
            <a:extLst>
              <a:ext uri="{FF2B5EF4-FFF2-40B4-BE49-F238E27FC236}">
                <a16:creationId xmlns:a16="http://schemas.microsoft.com/office/drawing/2014/main" id="{1B159C6B-95F1-3F09-9030-B10DC10D1D2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655484" y="5403817"/>
            <a:ext cx="634569" cy="900000"/>
          </a:xfrm>
          <a:prstGeom prst="rect">
            <a:avLst/>
          </a:prstGeom>
        </p:spPr>
      </p:pic>
      <p:pic>
        <p:nvPicPr>
          <p:cNvPr id="60" name="Afbeelding 59">
            <a:extLst>
              <a:ext uri="{FF2B5EF4-FFF2-40B4-BE49-F238E27FC236}">
                <a16:creationId xmlns:a16="http://schemas.microsoft.com/office/drawing/2014/main" id="{32081390-95A8-70E6-4F3A-68C20C91962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355337" y="5407275"/>
            <a:ext cx="634569" cy="900000"/>
          </a:xfrm>
          <a:prstGeom prst="rect">
            <a:avLst/>
          </a:prstGeom>
        </p:spPr>
      </p:pic>
      <p:pic>
        <p:nvPicPr>
          <p:cNvPr id="62" name="Afbeelding 61">
            <a:extLst>
              <a:ext uri="{FF2B5EF4-FFF2-40B4-BE49-F238E27FC236}">
                <a16:creationId xmlns:a16="http://schemas.microsoft.com/office/drawing/2014/main" id="{2AB25963-2539-E04E-5739-7CB31A7D444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299662" y="4011433"/>
            <a:ext cx="634569" cy="900000"/>
          </a:xfrm>
          <a:prstGeom prst="rect">
            <a:avLst/>
          </a:prstGeom>
        </p:spPr>
      </p:pic>
      <p:pic>
        <p:nvPicPr>
          <p:cNvPr id="64" name="Afbeelding 63">
            <a:extLst>
              <a:ext uri="{FF2B5EF4-FFF2-40B4-BE49-F238E27FC236}">
                <a16:creationId xmlns:a16="http://schemas.microsoft.com/office/drawing/2014/main" id="{2BB06C2E-4392-626D-F0FB-8E09A80F589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602136" y="4011433"/>
            <a:ext cx="634569" cy="900000"/>
          </a:xfrm>
          <a:prstGeom prst="rect">
            <a:avLst/>
          </a:prstGeom>
        </p:spPr>
      </p:pic>
      <p:pic>
        <p:nvPicPr>
          <p:cNvPr id="66" name="Afbeelding 65">
            <a:extLst>
              <a:ext uri="{FF2B5EF4-FFF2-40B4-BE49-F238E27FC236}">
                <a16:creationId xmlns:a16="http://schemas.microsoft.com/office/drawing/2014/main" id="{CD1AD71E-B797-9014-2CBD-3554A3C25AAC}"/>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996395" y="4011433"/>
            <a:ext cx="634569" cy="900000"/>
          </a:xfrm>
          <a:prstGeom prst="rect">
            <a:avLst/>
          </a:prstGeom>
        </p:spPr>
      </p:pic>
      <p:pic>
        <p:nvPicPr>
          <p:cNvPr id="70" name="Afbeelding 69">
            <a:extLst>
              <a:ext uri="{FF2B5EF4-FFF2-40B4-BE49-F238E27FC236}">
                <a16:creationId xmlns:a16="http://schemas.microsoft.com/office/drawing/2014/main" id="{673ACC1D-EF0C-3319-4C71-ECF1D8DED6EC}"/>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092499" y="4726870"/>
            <a:ext cx="557971" cy="396000"/>
          </a:xfrm>
          <a:prstGeom prst="rect">
            <a:avLst/>
          </a:prstGeom>
        </p:spPr>
      </p:pic>
      <p:pic>
        <p:nvPicPr>
          <p:cNvPr id="72" name="Afbeelding 71">
            <a:extLst>
              <a:ext uri="{FF2B5EF4-FFF2-40B4-BE49-F238E27FC236}">
                <a16:creationId xmlns:a16="http://schemas.microsoft.com/office/drawing/2014/main" id="{4A8DC31B-BB5C-19C2-F456-1474870DCAA2}"/>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071208" y="4284894"/>
            <a:ext cx="539809" cy="383110"/>
          </a:xfrm>
          <a:prstGeom prst="rect">
            <a:avLst/>
          </a:prstGeom>
        </p:spPr>
      </p:pic>
      <p:pic>
        <p:nvPicPr>
          <p:cNvPr id="74" name="Afbeelding 73">
            <a:extLst>
              <a:ext uri="{FF2B5EF4-FFF2-40B4-BE49-F238E27FC236}">
                <a16:creationId xmlns:a16="http://schemas.microsoft.com/office/drawing/2014/main" id="{DD2802C5-C6CF-B363-C933-A867748E7F62}"/>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472363" y="4726870"/>
            <a:ext cx="557971" cy="396000"/>
          </a:xfrm>
          <a:prstGeom prst="rect">
            <a:avLst/>
          </a:prstGeom>
        </p:spPr>
      </p:pic>
      <p:pic>
        <p:nvPicPr>
          <p:cNvPr id="76" name="Afbeelding 75">
            <a:extLst>
              <a:ext uri="{FF2B5EF4-FFF2-40B4-BE49-F238E27FC236}">
                <a16:creationId xmlns:a16="http://schemas.microsoft.com/office/drawing/2014/main" id="{BE088547-7929-54A4-8561-13A7F8E47B2B}"/>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706905" y="2617086"/>
            <a:ext cx="1268413" cy="900000"/>
          </a:xfrm>
          <a:prstGeom prst="rect">
            <a:avLst/>
          </a:prstGeom>
        </p:spPr>
      </p:pic>
    </p:spTree>
    <p:extLst>
      <p:ext uri="{BB962C8B-B14F-4D97-AF65-F5344CB8AC3E}">
        <p14:creationId xmlns:p14="http://schemas.microsoft.com/office/powerpoint/2010/main" val="3492542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tekst, diagram, schermopname, Lettertype&#10;&#10;Automatisch gegenereerde beschrijving">
            <a:extLst>
              <a:ext uri="{FF2B5EF4-FFF2-40B4-BE49-F238E27FC236}">
                <a16:creationId xmlns:a16="http://schemas.microsoft.com/office/drawing/2014/main" id="{4BF33198-29C8-E7A6-A970-11416A562F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6770" y="0"/>
            <a:ext cx="9631110" cy="6833738"/>
          </a:xfrm>
          <a:prstGeom prst="rect">
            <a:avLst/>
          </a:prstGeom>
        </p:spPr>
      </p:pic>
      <p:sp>
        <p:nvSpPr>
          <p:cNvPr id="6" name="Tekstvak 5">
            <a:extLst>
              <a:ext uri="{FF2B5EF4-FFF2-40B4-BE49-F238E27FC236}">
                <a16:creationId xmlns:a16="http://schemas.microsoft.com/office/drawing/2014/main" id="{9889F299-9920-DD15-0253-EBF3AF45E8D8}"/>
              </a:ext>
            </a:extLst>
          </p:cNvPr>
          <p:cNvSpPr txBox="1"/>
          <p:nvPr/>
        </p:nvSpPr>
        <p:spPr>
          <a:xfrm>
            <a:off x="7689791" y="1349992"/>
            <a:ext cx="2163510" cy="461665"/>
          </a:xfrm>
          <a:prstGeom prst="rect">
            <a:avLst/>
          </a:prstGeom>
          <a:noFill/>
        </p:spPr>
        <p:txBody>
          <a:bodyPr wrap="square" rtlCol="0">
            <a:spAutoFit/>
          </a:bodyPr>
          <a:lstStyle/>
          <a:p>
            <a:r>
              <a:rPr lang="nl-NL" sz="1200" dirty="0">
                <a:latin typeface="Segoe Script" panose="030B0504020000000003" pitchFamily="66" charset="0"/>
              </a:rPr>
              <a:t>Met een </a:t>
            </a:r>
            <a:r>
              <a:rPr lang="nl-NL" sz="1200" b="1" dirty="0">
                <a:latin typeface="Segoe Script" panose="030B0504020000000003" pitchFamily="66" charset="0"/>
              </a:rPr>
              <a:t>groep</a:t>
            </a:r>
            <a:r>
              <a:rPr lang="nl-NL" sz="1200" dirty="0">
                <a:latin typeface="Segoe Script" panose="030B0504020000000003" pitchFamily="66" charset="0"/>
              </a:rPr>
              <a:t> van ‘nieuwe </a:t>
            </a:r>
            <a:r>
              <a:rPr lang="nl-NL" sz="1200" dirty="0" err="1">
                <a:latin typeface="Segoe Script" panose="030B0504020000000003" pitchFamily="66" charset="0"/>
              </a:rPr>
              <a:t>Achterhoekers</a:t>
            </a:r>
            <a:r>
              <a:rPr lang="nl-NL" sz="1200" dirty="0">
                <a:latin typeface="Segoe Script" panose="030B0504020000000003" pitchFamily="66" charset="0"/>
              </a:rPr>
              <a:t>’</a:t>
            </a:r>
          </a:p>
        </p:txBody>
      </p:sp>
      <p:sp>
        <p:nvSpPr>
          <p:cNvPr id="7" name="Tekstvak 6">
            <a:extLst>
              <a:ext uri="{FF2B5EF4-FFF2-40B4-BE49-F238E27FC236}">
                <a16:creationId xmlns:a16="http://schemas.microsoft.com/office/drawing/2014/main" id="{5A3234B8-EF5B-D2B7-EBCD-9CDE54A23F6C}"/>
              </a:ext>
            </a:extLst>
          </p:cNvPr>
          <p:cNvSpPr txBox="1"/>
          <p:nvPr/>
        </p:nvSpPr>
        <p:spPr>
          <a:xfrm>
            <a:off x="8098565" y="2297150"/>
            <a:ext cx="2163510" cy="276999"/>
          </a:xfrm>
          <a:prstGeom prst="rect">
            <a:avLst/>
          </a:prstGeom>
          <a:noFill/>
        </p:spPr>
        <p:txBody>
          <a:bodyPr wrap="square" rtlCol="0">
            <a:spAutoFit/>
          </a:bodyPr>
          <a:lstStyle/>
          <a:p>
            <a:r>
              <a:rPr lang="nl-NL" sz="1200" b="1" dirty="0">
                <a:latin typeface="Segoe Script" panose="030B0504020000000003" pitchFamily="66" charset="0"/>
              </a:rPr>
              <a:t>Oefenen</a:t>
            </a:r>
          </a:p>
        </p:txBody>
      </p:sp>
      <p:sp>
        <p:nvSpPr>
          <p:cNvPr id="8" name="Tekstvak 7">
            <a:extLst>
              <a:ext uri="{FF2B5EF4-FFF2-40B4-BE49-F238E27FC236}">
                <a16:creationId xmlns:a16="http://schemas.microsoft.com/office/drawing/2014/main" id="{B73B409A-60FF-EF30-815A-916E71E8E836}"/>
              </a:ext>
            </a:extLst>
          </p:cNvPr>
          <p:cNvSpPr txBox="1"/>
          <p:nvPr/>
        </p:nvSpPr>
        <p:spPr>
          <a:xfrm>
            <a:off x="8098565" y="4184198"/>
            <a:ext cx="2327304" cy="577081"/>
          </a:xfrm>
          <a:prstGeom prst="rect">
            <a:avLst/>
          </a:prstGeom>
          <a:noFill/>
        </p:spPr>
        <p:txBody>
          <a:bodyPr wrap="square" rtlCol="0">
            <a:spAutoFit/>
          </a:bodyPr>
          <a:lstStyle/>
          <a:p>
            <a:r>
              <a:rPr lang="nl-NL" sz="1050" b="1" dirty="0">
                <a:latin typeface="Segoe Script" panose="030B0504020000000003" pitchFamily="66" charset="0"/>
              </a:rPr>
              <a:t>Eigen en elkaars kennis en ervaring</a:t>
            </a:r>
            <a:r>
              <a:rPr lang="nl-NL" sz="1050" dirty="0">
                <a:latin typeface="Segoe Script" panose="030B0504020000000003" pitchFamily="66" charset="0"/>
              </a:rPr>
              <a:t>, </a:t>
            </a:r>
            <a:r>
              <a:rPr lang="nl-NL" sz="1050" b="1" dirty="0">
                <a:latin typeface="Segoe Script" panose="030B0504020000000003" pitchFamily="66" charset="0"/>
              </a:rPr>
              <a:t>animatie</a:t>
            </a:r>
            <a:r>
              <a:rPr lang="nl-NL" sz="1050" dirty="0">
                <a:latin typeface="Segoe Script" panose="030B0504020000000003" pitchFamily="66" charset="0"/>
              </a:rPr>
              <a:t> en </a:t>
            </a:r>
            <a:r>
              <a:rPr lang="nl-NL" sz="1050" b="1" dirty="0">
                <a:latin typeface="Segoe Script" panose="030B0504020000000003" pitchFamily="66" charset="0"/>
              </a:rPr>
              <a:t>video</a:t>
            </a:r>
            <a:r>
              <a:rPr lang="nl-NL" sz="1050" dirty="0">
                <a:latin typeface="Segoe Script" panose="030B0504020000000003" pitchFamily="66" charset="0"/>
              </a:rPr>
              <a:t> voor uitleg en oefensituaties</a:t>
            </a:r>
          </a:p>
        </p:txBody>
      </p:sp>
      <p:sp>
        <p:nvSpPr>
          <p:cNvPr id="9" name="Tekstvak 8">
            <a:extLst>
              <a:ext uri="{FF2B5EF4-FFF2-40B4-BE49-F238E27FC236}">
                <a16:creationId xmlns:a16="http://schemas.microsoft.com/office/drawing/2014/main" id="{0E259F8D-B32F-B8B4-5D2B-0AC2CFEBECBC}"/>
              </a:ext>
            </a:extLst>
          </p:cNvPr>
          <p:cNvSpPr txBox="1"/>
          <p:nvPr/>
        </p:nvSpPr>
        <p:spPr>
          <a:xfrm>
            <a:off x="7883496" y="5210921"/>
            <a:ext cx="2542373" cy="577081"/>
          </a:xfrm>
          <a:prstGeom prst="rect">
            <a:avLst/>
          </a:prstGeom>
          <a:noFill/>
        </p:spPr>
        <p:txBody>
          <a:bodyPr wrap="square" rtlCol="0">
            <a:spAutoFit/>
          </a:bodyPr>
          <a:lstStyle/>
          <a:p>
            <a:r>
              <a:rPr lang="nl-NL" sz="1050" dirty="0">
                <a:latin typeface="Segoe Script" panose="030B0504020000000003" pitchFamily="66" charset="0"/>
              </a:rPr>
              <a:t>Ervaringen delen met </a:t>
            </a:r>
            <a:r>
              <a:rPr lang="nl-NL" sz="1050" b="1" dirty="0">
                <a:latin typeface="Segoe Script" panose="030B0504020000000003" pitchFamily="66" charset="0"/>
              </a:rPr>
              <a:t>koffie</a:t>
            </a:r>
            <a:r>
              <a:rPr lang="nl-NL" sz="1050" dirty="0">
                <a:latin typeface="Segoe Script" panose="030B0504020000000003" pitchFamily="66" charset="0"/>
              </a:rPr>
              <a:t>, oefenen met een </a:t>
            </a:r>
            <a:r>
              <a:rPr lang="nl-NL" sz="1050" b="1" dirty="0">
                <a:latin typeface="Segoe Script" panose="030B0504020000000003" pitchFamily="66" charset="0"/>
              </a:rPr>
              <a:t>simulatietool</a:t>
            </a:r>
            <a:r>
              <a:rPr lang="nl-NL" sz="1050" dirty="0">
                <a:latin typeface="Segoe Script" panose="030B0504020000000003" pitchFamily="66" charset="0"/>
              </a:rPr>
              <a:t> (in VR), tool voor </a:t>
            </a:r>
            <a:r>
              <a:rPr lang="nl-NL" sz="1050" b="1" dirty="0">
                <a:latin typeface="Segoe Script" panose="030B0504020000000003" pitchFamily="66" charset="0"/>
              </a:rPr>
              <a:t>peer feedback</a:t>
            </a:r>
            <a:r>
              <a:rPr lang="nl-NL" sz="1050" dirty="0">
                <a:latin typeface="Segoe Script" panose="030B0504020000000003" pitchFamily="66" charset="0"/>
              </a:rPr>
              <a:t>, </a:t>
            </a:r>
          </a:p>
        </p:txBody>
      </p:sp>
      <p:sp>
        <p:nvSpPr>
          <p:cNvPr id="10" name="Tekstvak 9">
            <a:extLst>
              <a:ext uri="{FF2B5EF4-FFF2-40B4-BE49-F238E27FC236}">
                <a16:creationId xmlns:a16="http://schemas.microsoft.com/office/drawing/2014/main" id="{B2A5324E-28B2-B50D-C1FF-697F069C4F98}"/>
              </a:ext>
            </a:extLst>
          </p:cNvPr>
          <p:cNvSpPr txBox="1"/>
          <p:nvPr/>
        </p:nvSpPr>
        <p:spPr>
          <a:xfrm>
            <a:off x="1583822" y="5622983"/>
            <a:ext cx="2542373" cy="415498"/>
          </a:xfrm>
          <a:prstGeom prst="rect">
            <a:avLst/>
          </a:prstGeom>
          <a:noFill/>
        </p:spPr>
        <p:txBody>
          <a:bodyPr wrap="square" rtlCol="0">
            <a:spAutoFit/>
          </a:bodyPr>
          <a:lstStyle/>
          <a:p>
            <a:pPr algn="r"/>
            <a:r>
              <a:rPr lang="nl-NL" sz="1050" dirty="0">
                <a:latin typeface="Segoe Script" panose="030B0504020000000003" pitchFamily="66" charset="0"/>
              </a:rPr>
              <a:t>Eerst in </a:t>
            </a:r>
            <a:r>
              <a:rPr lang="nl-NL" sz="1050" b="1" dirty="0">
                <a:latin typeface="Segoe Script" panose="030B0504020000000003" pitchFamily="66" charset="0"/>
              </a:rPr>
              <a:t>VR</a:t>
            </a:r>
            <a:r>
              <a:rPr lang="nl-NL" sz="1050" dirty="0">
                <a:latin typeface="Segoe Script" panose="030B0504020000000003" pitchFamily="66" charset="0"/>
              </a:rPr>
              <a:t>, daarna </a:t>
            </a:r>
            <a:r>
              <a:rPr lang="nl-NL" sz="1050" b="1" dirty="0">
                <a:latin typeface="Segoe Script" panose="030B0504020000000003" pitchFamily="66" charset="0"/>
              </a:rPr>
              <a:t>buiten</a:t>
            </a:r>
            <a:r>
              <a:rPr lang="nl-NL" sz="1050" dirty="0">
                <a:latin typeface="Segoe Script" panose="030B0504020000000003" pitchFamily="66" charset="0"/>
              </a:rPr>
              <a:t> op een circuit bv en dan </a:t>
            </a:r>
            <a:r>
              <a:rPr lang="nl-NL" sz="1050" b="1" dirty="0">
                <a:latin typeface="Segoe Script" panose="030B0504020000000003" pitchFamily="66" charset="0"/>
              </a:rPr>
              <a:t>onderweg</a:t>
            </a:r>
          </a:p>
        </p:txBody>
      </p:sp>
      <p:sp>
        <p:nvSpPr>
          <p:cNvPr id="11" name="Tekstvak 10">
            <a:extLst>
              <a:ext uri="{FF2B5EF4-FFF2-40B4-BE49-F238E27FC236}">
                <a16:creationId xmlns:a16="http://schemas.microsoft.com/office/drawing/2014/main" id="{105D564A-CA8C-D1B9-7250-73E1DBE29692}"/>
              </a:ext>
            </a:extLst>
          </p:cNvPr>
          <p:cNvSpPr txBox="1"/>
          <p:nvPr/>
        </p:nvSpPr>
        <p:spPr>
          <a:xfrm>
            <a:off x="3227462" y="819519"/>
            <a:ext cx="2163510" cy="461665"/>
          </a:xfrm>
          <a:prstGeom prst="rect">
            <a:avLst/>
          </a:prstGeom>
          <a:noFill/>
        </p:spPr>
        <p:txBody>
          <a:bodyPr wrap="square" rtlCol="0">
            <a:spAutoFit/>
          </a:bodyPr>
          <a:lstStyle/>
          <a:p>
            <a:pPr algn="r"/>
            <a:r>
              <a:rPr lang="nl-NL" sz="1200" b="1" dirty="0">
                <a:latin typeface="Segoe Script" panose="030B0504020000000003" pitchFamily="66" charset="0"/>
              </a:rPr>
              <a:t>Mezelf laten zien  </a:t>
            </a:r>
            <a:r>
              <a:rPr lang="nl-NL" sz="1200" dirty="0">
                <a:latin typeface="Segoe Script" panose="030B0504020000000003" pitchFamily="66" charset="0"/>
              </a:rPr>
              <a:t>in het verkeer</a:t>
            </a:r>
          </a:p>
        </p:txBody>
      </p:sp>
      <p:sp>
        <p:nvSpPr>
          <p:cNvPr id="13" name="Tekstvak 12">
            <a:extLst>
              <a:ext uri="{FF2B5EF4-FFF2-40B4-BE49-F238E27FC236}">
                <a16:creationId xmlns:a16="http://schemas.microsoft.com/office/drawing/2014/main" id="{24D4136B-0AB6-E072-B294-2A7496888175}"/>
              </a:ext>
            </a:extLst>
          </p:cNvPr>
          <p:cNvSpPr txBox="1"/>
          <p:nvPr/>
        </p:nvSpPr>
        <p:spPr>
          <a:xfrm>
            <a:off x="1484120" y="1905616"/>
            <a:ext cx="2335850" cy="646331"/>
          </a:xfrm>
          <a:prstGeom prst="rect">
            <a:avLst/>
          </a:prstGeom>
          <a:noFill/>
        </p:spPr>
        <p:txBody>
          <a:bodyPr wrap="square">
            <a:spAutoFit/>
          </a:bodyPr>
          <a:lstStyle/>
          <a:p>
            <a:pPr algn="r"/>
            <a:r>
              <a:rPr lang="nl-NL" sz="1200" dirty="0">
                <a:latin typeface="Segoe Script" panose="030B0504020000000003" pitchFamily="66" charset="0"/>
              </a:rPr>
              <a:t>Veilig autorijden op smalle wegen met heel divers verkeer</a:t>
            </a:r>
          </a:p>
        </p:txBody>
      </p:sp>
      <p:sp>
        <p:nvSpPr>
          <p:cNvPr id="14" name="Tekstvak 13">
            <a:extLst>
              <a:ext uri="{FF2B5EF4-FFF2-40B4-BE49-F238E27FC236}">
                <a16:creationId xmlns:a16="http://schemas.microsoft.com/office/drawing/2014/main" id="{BCB8FC43-20EE-11F1-33C7-265E741EE785}"/>
              </a:ext>
            </a:extLst>
          </p:cNvPr>
          <p:cNvSpPr txBox="1"/>
          <p:nvPr/>
        </p:nvSpPr>
        <p:spPr>
          <a:xfrm>
            <a:off x="4093436" y="2297150"/>
            <a:ext cx="3559324" cy="2516073"/>
          </a:xfrm>
          <a:prstGeom prst="rect">
            <a:avLst/>
          </a:prstGeom>
          <a:noFill/>
        </p:spPr>
        <p:txBody>
          <a:bodyPr wrap="square" rtlCol="0">
            <a:spAutoFit/>
          </a:bodyPr>
          <a:lstStyle/>
          <a:p>
            <a:pPr algn="ctr"/>
            <a:r>
              <a:rPr lang="nl-NL" sz="1050" dirty="0">
                <a:latin typeface="Segoe Script" panose="030B0504020000000003" pitchFamily="66" charset="0"/>
              </a:rPr>
              <a:t>Ik ga oefenen met een groep mensen die ik nog niet ken maar dezelfde leervraag hebben. </a:t>
            </a:r>
          </a:p>
          <a:p>
            <a:pPr algn="ctr"/>
            <a:endParaRPr lang="nl-NL" sz="1050" dirty="0">
              <a:latin typeface="Segoe Script" panose="030B0504020000000003" pitchFamily="66" charset="0"/>
            </a:endParaRPr>
          </a:p>
          <a:p>
            <a:pPr algn="ctr"/>
            <a:r>
              <a:rPr lang="nl-NL" sz="1050" dirty="0">
                <a:latin typeface="Segoe Script" panose="030B0504020000000003" pitchFamily="66" charset="0"/>
              </a:rPr>
              <a:t>We gaan leren door te oefenen, maar bereiden ons voor door uitleganimaties en video’s van lastige situaties te bekijken. We bespreken die met een kop koffie en gaan ze daarna oefenen met simulaties in VR (goede investering!). We wisselen feedback uit met een tool.</a:t>
            </a:r>
          </a:p>
          <a:p>
            <a:pPr algn="ctr"/>
            <a:endParaRPr lang="nl-NL" sz="1050" dirty="0">
              <a:latin typeface="Segoe Script" panose="030B0504020000000003" pitchFamily="66" charset="0"/>
            </a:endParaRPr>
          </a:p>
          <a:p>
            <a:pPr algn="ctr"/>
            <a:r>
              <a:rPr lang="nl-NL" sz="1050" dirty="0">
                <a:latin typeface="Segoe Script" panose="030B0504020000000003" pitchFamily="66" charset="0"/>
              </a:rPr>
              <a:t> Volgende stap: buiten oefenen met eigen auto’s op een circuit (trekkers en wielrenners uitnodigen). En dan gaan we samen onderweg om ons te laten zien in het verkeer met alert en veilig rijgedrag.   </a:t>
            </a:r>
          </a:p>
        </p:txBody>
      </p:sp>
      <p:sp>
        <p:nvSpPr>
          <p:cNvPr id="15" name="Tekstvak 14">
            <a:extLst>
              <a:ext uri="{FF2B5EF4-FFF2-40B4-BE49-F238E27FC236}">
                <a16:creationId xmlns:a16="http://schemas.microsoft.com/office/drawing/2014/main" id="{C6A92A9F-A419-DF32-7B21-DD355429E5B8}"/>
              </a:ext>
            </a:extLst>
          </p:cNvPr>
          <p:cNvSpPr txBox="1"/>
          <p:nvPr/>
        </p:nvSpPr>
        <p:spPr>
          <a:xfrm>
            <a:off x="1484120" y="4281496"/>
            <a:ext cx="2163510" cy="461665"/>
          </a:xfrm>
          <a:prstGeom prst="rect">
            <a:avLst/>
          </a:prstGeom>
          <a:noFill/>
        </p:spPr>
        <p:txBody>
          <a:bodyPr wrap="square" rtlCol="0">
            <a:spAutoFit/>
          </a:bodyPr>
          <a:lstStyle/>
          <a:p>
            <a:pPr algn="r"/>
            <a:r>
              <a:rPr lang="nl-NL" sz="1200" dirty="0">
                <a:latin typeface="Segoe Script" panose="030B0504020000000003" pitchFamily="66" charset="0"/>
              </a:rPr>
              <a:t>Groep plant samen</a:t>
            </a:r>
          </a:p>
          <a:p>
            <a:pPr algn="r"/>
            <a:r>
              <a:rPr lang="nl-NL" sz="1200" dirty="0">
                <a:latin typeface="Segoe Script" panose="030B0504020000000003" pitchFamily="66" charset="0"/>
              </a:rPr>
              <a:t>3 korte sessies</a:t>
            </a:r>
          </a:p>
        </p:txBody>
      </p:sp>
      <p:sp>
        <p:nvSpPr>
          <p:cNvPr id="16" name="Tekstvak 15">
            <a:extLst>
              <a:ext uri="{FF2B5EF4-FFF2-40B4-BE49-F238E27FC236}">
                <a16:creationId xmlns:a16="http://schemas.microsoft.com/office/drawing/2014/main" id="{84E21FAA-1F95-08B5-5C2C-DF84C457EC10}"/>
              </a:ext>
            </a:extLst>
          </p:cNvPr>
          <p:cNvSpPr txBox="1"/>
          <p:nvPr/>
        </p:nvSpPr>
        <p:spPr>
          <a:xfrm>
            <a:off x="1484120" y="4749256"/>
            <a:ext cx="2163510" cy="276999"/>
          </a:xfrm>
          <a:prstGeom prst="rect">
            <a:avLst/>
          </a:prstGeom>
          <a:noFill/>
        </p:spPr>
        <p:txBody>
          <a:bodyPr wrap="square" rtlCol="0">
            <a:spAutoFit/>
          </a:bodyPr>
          <a:lstStyle/>
          <a:p>
            <a:pPr algn="r"/>
            <a:r>
              <a:rPr lang="nl-NL" sz="1200" dirty="0">
                <a:latin typeface="Segoe Script" panose="030B0504020000000003" pitchFamily="66" charset="0"/>
              </a:rPr>
              <a:t>Live/synchroon</a:t>
            </a:r>
          </a:p>
        </p:txBody>
      </p:sp>
      <p:sp>
        <p:nvSpPr>
          <p:cNvPr id="17" name="Ovaal 16">
            <a:extLst>
              <a:ext uri="{FF2B5EF4-FFF2-40B4-BE49-F238E27FC236}">
                <a16:creationId xmlns:a16="http://schemas.microsoft.com/office/drawing/2014/main" id="{111E3751-7AB4-CE0C-7D0F-B2CF88E6F312}"/>
              </a:ext>
            </a:extLst>
          </p:cNvPr>
          <p:cNvSpPr/>
          <p:nvPr/>
        </p:nvSpPr>
        <p:spPr>
          <a:xfrm>
            <a:off x="940037" y="1199185"/>
            <a:ext cx="3186158" cy="3186158"/>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70" name="Tekstvak 769">
            <a:extLst>
              <a:ext uri="{FF2B5EF4-FFF2-40B4-BE49-F238E27FC236}">
                <a16:creationId xmlns:a16="http://schemas.microsoft.com/office/drawing/2014/main" id="{45358E44-B9EE-2F33-6BD9-B64F561507EB}"/>
              </a:ext>
            </a:extLst>
          </p:cNvPr>
          <p:cNvSpPr txBox="1"/>
          <p:nvPr/>
        </p:nvSpPr>
        <p:spPr>
          <a:xfrm>
            <a:off x="1484118" y="2907120"/>
            <a:ext cx="2163511" cy="830997"/>
          </a:xfrm>
          <a:prstGeom prst="rect">
            <a:avLst/>
          </a:prstGeom>
          <a:noFill/>
        </p:spPr>
        <p:txBody>
          <a:bodyPr wrap="square">
            <a:spAutoFit/>
          </a:bodyPr>
          <a:lstStyle/>
          <a:p>
            <a:pPr algn="r"/>
            <a:r>
              <a:rPr lang="nl-NL" sz="1200" dirty="0">
                <a:latin typeface="Segoe Script" panose="030B0504020000000003" pitchFamily="66" charset="0"/>
              </a:rPr>
              <a:t>Ben </a:t>
            </a:r>
            <a:r>
              <a:rPr lang="nl-NL" sz="1200" b="1" dirty="0">
                <a:latin typeface="Segoe Script" panose="030B0504020000000003" pitchFamily="66" charset="0"/>
              </a:rPr>
              <a:t>gemotiveerd</a:t>
            </a:r>
            <a:r>
              <a:rPr lang="nl-NL" sz="1200" dirty="0">
                <a:latin typeface="Segoe Script" panose="030B0504020000000003" pitchFamily="66" charset="0"/>
              </a:rPr>
              <a:t> want samen, met goede opbouw en VR ervaren (cool!).</a:t>
            </a:r>
          </a:p>
        </p:txBody>
      </p:sp>
    </p:spTree>
    <p:extLst>
      <p:ext uri="{BB962C8B-B14F-4D97-AF65-F5344CB8AC3E}">
        <p14:creationId xmlns:p14="http://schemas.microsoft.com/office/powerpoint/2010/main" val="902811685"/>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4419</TotalTime>
  <Words>256</Words>
  <Application>Microsoft Office PowerPoint</Application>
  <PresentationFormat>Breedbeeld</PresentationFormat>
  <Paragraphs>28</Paragraphs>
  <Slides>2</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vt:i4>
      </vt:variant>
    </vt:vector>
  </HeadingPairs>
  <TitlesOfParts>
    <vt:vector size="7" baseType="lpstr">
      <vt:lpstr>Arial</vt:lpstr>
      <vt:lpstr>Calibri</vt:lpstr>
      <vt:lpstr>Calibri Light</vt:lpstr>
      <vt:lpstr>Segoe Script</vt:lpstr>
      <vt:lpstr>Kantoorthema</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Isabelle Langeveld</dc:creator>
  <cp:lastModifiedBy>Isabelle Langeveld</cp:lastModifiedBy>
  <cp:revision>5</cp:revision>
  <dcterms:created xsi:type="dcterms:W3CDTF">2023-10-20T15:02:33Z</dcterms:created>
  <dcterms:modified xsi:type="dcterms:W3CDTF">2023-10-25T12:55:52Z</dcterms:modified>
</cp:coreProperties>
</file>